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73" r:id="rId3"/>
    <p:sldId id="263" r:id="rId4"/>
    <p:sldId id="267" r:id="rId5"/>
    <p:sldId id="268" r:id="rId6"/>
    <p:sldId id="269" r:id="rId7"/>
    <p:sldId id="257" r:id="rId8"/>
    <p:sldId id="260" r:id="rId9"/>
    <p:sldId id="264" r:id="rId10"/>
    <p:sldId id="265" r:id="rId11"/>
    <p:sldId id="266" r:id="rId12"/>
    <p:sldId id="271" r:id="rId13"/>
    <p:sldId id="270" r:id="rId14"/>
    <p:sldId id="272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8"/>
    <p:restoredTop sz="94648"/>
  </p:normalViewPr>
  <p:slideViewPr>
    <p:cSldViewPr snapToGrid="0" snapToObjects="1">
      <p:cViewPr varScale="1">
        <p:scale>
          <a:sx n="95" d="100"/>
          <a:sy n="95" d="100"/>
        </p:scale>
        <p:origin x="208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 noChangeShapeType="1"/>
          </p:cNvCxnSpPr>
          <p:nvPr/>
        </p:nvCxnSpPr>
        <p:spPr bwMode="auto">
          <a:xfrm>
            <a:off x="1951567" y="3549650"/>
            <a:ext cx="3962400" cy="1588"/>
          </a:xfrm>
          <a:prstGeom prst="line">
            <a:avLst/>
          </a:prstGeom>
          <a:noFill/>
          <a:ln w="9525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" name="Straight Connector 4"/>
          <p:cNvCxnSpPr>
            <a:cxnSpLocks noChangeShapeType="1"/>
          </p:cNvCxnSpPr>
          <p:nvPr/>
        </p:nvCxnSpPr>
        <p:spPr bwMode="auto">
          <a:xfrm>
            <a:off x="6278033" y="3549650"/>
            <a:ext cx="3962400" cy="1588"/>
          </a:xfrm>
          <a:prstGeom prst="line">
            <a:avLst/>
          </a:prstGeom>
          <a:noFill/>
          <a:ln w="9525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6053667" y="3525839"/>
            <a:ext cx="61384" cy="46037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accent2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Constantia" charset="0"/>
            </a:endParaRP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699804"/>
            <a:ext cx="11074400" cy="1143000"/>
          </a:xfrm>
        </p:spPr>
        <p:txBody>
          <a:bodyPr>
            <a:noAutofit/>
          </a:bodyPr>
          <a:lstStyle>
            <a:lvl1pPr marL="0" indent="0" algn="ctr">
              <a:buNone/>
              <a:defRPr sz="2200" spc="10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28" name="Title 27"/>
          <p:cNvSpPr>
            <a:spLocks noGrp="1"/>
          </p:cNvSpPr>
          <p:nvPr>
            <p:ph type="ctrTitle"/>
          </p:nvPr>
        </p:nvSpPr>
        <p:spPr>
          <a:xfrm>
            <a:off x="609600" y="1433732"/>
            <a:ext cx="11074400" cy="1981200"/>
          </a:xfrm>
          <a:ln w="6350" cap="rnd">
            <a:noFill/>
          </a:ln>
        </p:spPr>
        <p:txBody>
          <a:bodyPr>
            <a:noAutofit/>
          </a:bodyPr>
          <a:lstStyle>
            <a:lvl1pPr algn="ctr">
              <a:defRPr lang="en-US" sz="4800" b="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50800" dist="25400" dir="13500000">
                    <a:srgbClr val="000000">
                      <a:alpha val="70000"/>
                    </a:srgbClr>
                  </a:inn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940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5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880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5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51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5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665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 noChangeShapeType="1"/>
          </p:cNvCxnSpPr>
          <p:nvPr/>
        </p:nvCxnSpPr>
        <p:spPr bwMode="auto">
          <a:xfrm>
            <a:off x="914400" y="4916488"/>
            <a:ext cx="10566400" cy="4762"/>
          </a:xfrm>
          <a:prstGeom prst="line">
            <a:avLst/>
          </a:prstGeom>
          <a:noFill/>
          <a:ln w="9525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505200"/>
            <a:ext cx="10566400" cy="137160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lang="en-US" sz="4800" b="0" dirty="0">
                <a:ln w="3200">
                  <a:solidFill>
                    <a:schemeClr val="bg2">
                      <a:shade val="2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38100" dist="25400" dir="13500000">
                    <a:prstClr val="black">
                      <a:alpha val="70000"/>
                    </a:prstClr>
                  </a:inn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4958864"/>
            <a:ext cx="10566400" cy="984736"/>
          </a:xfrm>
        </p:spPr>
        <p:txBody>
          <a:bodyPr/>
          <a:lstStyle>
            <a:lvl1pPr marL="0" indent="0">
              <a:buNone/>
              <a:defRPr sz="2000" spc="10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498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609600" y="1524000"/>
            <a:ext cx="5413248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6197600" y="1524000"/>
            <a:ext cx="5413248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6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738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>
            <a:cxnSpLocks noChangeShapeType="1"/>
          </p:cNvCxnSpPr>
          <p:nvPr/>
        </p:nvCxnSpPr>
        <p:spPr bwMode="auto">
          <a:xfrm>
            <a:off x="751418" y="2179639"/>
            <a:ext cx="4997449" cy="1587"/>
          </a:xfrm>
          <a:prstGeom prst="line">
            <a:avLst/>
          </a:prstGeom>
          <a:noFill/>
          <a:ln w="12700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Straight Connector 7"/>
          <p:cNvCxnSpPr>
            <a:cxnSpLocks noChangeShapeType="1"/>
          </p:cNvCxnSpPr>
          <p:nvPr/>
        </p:nvCxnSpPr>
        <p:spPr bwMode="auto">
          <a:xfrm>
            <a:off x="6339418" y="2179639"/>
            <a:ext cx="4999567" cy="1587"/>
          </a:xfrm>
          <a:prstGeom prst="line">
            <a:avLst/>
          </a:prstGeom>
          <a:noFill/>
          <a:ln w="12700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99593"/>
            <a:ext cx="5386917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  <a:sp3d prstMaterial="flat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>
          <a:xfrm>
            <a:off x="609600" y="2201896"/>
            <a:ext cx="5384800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4" name="Content Placeholder 33"/>
          <p:cNvSpPr>
            <a:spLocks noGrp="1"/>
          </p:cNvSpPr>
          <p:nvPr>
            <p:ph sz="quarter" idx="4"/>
          </p:nvPr>
        </p:nvSpPr>
        <p:spPr>
          <a:xfrm>
            <a:off x="6199717" y="2201896"/>
            <a:ext cx="5384800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544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idx="3"/>
          </p:nvPr>
        </p:nvSpPr>
        <p:spPr>
          <a:xfrm>
            <a:off x="6197600" y="1399593"/>
            <a:ext cx="5386917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 baseline="0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87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4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0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3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533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8"/>
          <p:cNvSpPr>
            <a:spLocks noGrp="1"/>
          </p:cNvSpPr>
          <p:nvPr>
            <p:ph sz="quarter" idx="1"/>
          </p:nvPr>
        </p:nvSpPr>
        <p:spPr>
          <a:xfrm>
            <a:off x="609600" y="457200"/>
            <a:ext cx="8331200" cy="5715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042400" y="1600200"/>
            <a:ext cx="2645664" cy="3733800"/>
          </a:xfrm>
        </p:spPr>
        <p:txBody>
          <a:bodyPr/>
          <a:lstStyle>
            <a:lvl1pPr marL="0" indent="0">
              <a:lnSpc>
                <a:spcPct val="1250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Title 30"/>
          <p:cNvSpPr>
            <a:spLocks noGrp="1"/>
          </p:cNvSpPr>
          <p:nvPr>
            <p:ph type="title"/>
          </p:nvPr>
        </p:nvSpPr>
        <p:spPr>
          <a:xfrm>
            <a:off x="9042400" y="457200"/>
            <a:ext cx="2641600" cy="1066800"/>
          </a:xfrm>
        </p:spPr>
        <p:txBody>
          <a:bodyPr lIns="91440" tIns="9144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6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10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9200" y="457200"/>
            <a:ext cx="2743200" cy="1066800"/>
          </a:xfrm>
        </p:spPr>
        <p:txBody>
          <a:bodyPr lIns="91440" tIns="9144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457200"/>
            <a:ext cx="8026400" cy="5562600"/>
          </a:xfrm>
          <a:solidFill>
            <a:schemeClr val="tx2">
              <a:tint val="40000"/>
            </a:schemeClr>
          </a:solidFill>
          <a:effectLst>
            <a:outerShdw blurRad="88900" sx="103000" sy="103000" algn="ctr" rotWithShape="0">
              <a:prstClr val="black">
                <a:alpha val="32000"/>
              </a:prstClr>
            </a:outerShdw>
            <a:softEdge rad="127000"/>
          </a:effectLst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39200" y="1600200"/>
            <a:ext cx="2743200" cy="4419600"/>
          </a:xfrm>
        </p:spPr>
        <p:txBody>
          <a:bodyPr/>
          <a:lstStyle>
            <a:lvl1pPr marL="0" indent="0">
              <a:lnSpc>
                <a:spcPct val="125000"/>
              </a:lnSpc>
              <a:spcAft>
                <a:spcPts val="1000"/>
              </a:spcAft>
              <a:buFontTx/>
              <a:buNone/>
              <a:defRPr sz="1600" b="0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6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91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8"/>
          <p:cNvSpPr>
            <a:spLocks noGrp="1"/>
          </p:cNvSpPr>
          <p:nvPr>
            <p:ph type="body" idx="1"/>
          </p:nvPr>
        </p:nvSpPr>
        <p:spPr bwMode="auto">
          <a:xfrm>
            <a:off x="609600" y="1447800"/>
            <a:ext cx="10972800" cy="467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US" alt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7721600" y="6203951"/>
            <a:ext cx="3454400" cy="38417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FE22D876-C7BD-9C4E-8628-7ED5A923FF0B}" type="datetimeFigureOut">
              <a:rPr lang="en-US" smtClean="0"/>
              <a:t>3/10/17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2844800" y="6203951"/>
            <a:ext cx="4775200" cy="384175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214100" y="6181725"/>
            <a:ext cx="812800" cy="457200"/>
          </a:xfrm>
          <a:prstGeom prst="rect">
            <a:avLst/>
          </a:prstGeom>
          <a:noFill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Autofit/>
          </a:bodyPr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219200"/>
          </a:xfrm>
          <a:prstGeom prst="rect">
            <a:avLst/>
          </a:prstGeom>
          <a:ln w="6350" cap="rnd">
            <a:noFill/>
          </a:ln>
        </p:spPr>
        <p:txBody>
          <a:bodyPr vert="horz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44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US" sz="4200" kern="1200" spc="-100" dirty="0">
          <a:ln w="3200">
            <a:solidFill>
              <a:schemeClr val="bg2">
                <a:shade val="75000"/>
                <a:alpha val="25000"/>
              </a:schemeClr>
            </a:solidFill>
            <a:prstDash val="solid"/>
            <a:round/>
          </a:ln>
          <a:solidFill>
            <a:srgbClr val="F9F9F9"/>
          </a:solidFill>
          <a:effectLst>
            <a:innerShdw blurRad="50800" dist="25400" dir="13500000">
              <a:prstClr val="black">
                <a:alpha val="70000"/>
              </a:prstClr>
            </a:innerShdw>
          </a:effectLst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9pPr>
    </p:titleStyle>
    <p:bodyStyle>
      <a:lvl1pPr marL="273050" indent="-273050" algn="l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85000"/>
        <a:buFont typeface="Wingdings 2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1" fontAlgn="base" hangingPunct="1">
        <a:spcBef>
          <a:spcPts val="300"/>
        </a:spcBef>
        <a:spcAft>
          <a:spcPct val="0"/>
        </a:spcAft>
        <a:buClr>
          <a:srgbClr val="D6903D"/>
        </a:buClr>
        <a:buSzPct val="85000"/>
        <a:buFont typeface="Wingdings 2" charset="2"/>
        <a:buChar char="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4888" indent="-228600" algn="l" rtl="0" eaLnBrk="1" fontAlgn="base" hangingPunct="1">
        <a:spcBef>
          <a:spcPts val="300"/>
        </a:spcBef>
        <a:spcAft>
          <a:spcPct val="0"/>
        </a:spcAft>
        <a:buClr>
          <a:srgbClr val="B37732"/>
        </a:buClr>
        <a:buSzPct val="85000"/>
        <a:buFont typeface="Wingdings 2" charset="2"/>
        <a:buChar char="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279525" indent="-228600" algn="l" rtl="0" eaLnBrk="1" fontAlgn="base" hangingPunct="1">
        <a:spcBef>
          <a:spcPts val="300"/>
        </a:spcBef>
        <a:spcAft>
          <a:spcPct val="0"/>
        </a:spcAft>
        <a:buClr>
          <a:srgbClr val="D6903D"/>
        </a:buClr>
        <a:buSzPct val="85000"/>
        <a:buFont typeface="Wingdings 2" charset="2"/>
        <a:buChar char="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163" indent="-228600" algn="l" rtl="0" eaLnBrk="1" fontAlgn="base" hangingPunct="1">
        <a:spcBef>
          <a:spcPts val="338"/>
        </a:spcBef>
        <a:spcAft>
          <a:spcPct val="0"/>
        </a:spcAft>
        <a:buClr>
          <a:srgbClr val="D6903D"/>
        </a:buClr>
        <a:buSzPct val="85000"/>
        <a:buFont typeface="Wingdings 2" charset="2"/>
        <a:buChar char="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J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ack Galvin - </a:t>
            </a:r>
            <a:r>
              <a:rPr lang="is-IS" dirty="0" smtClean="0"/>
              <a:t>K1502525 </a:t>
            </a:r>
            <a:r>
              <a:rPr lang="is-IS" dirty="0"/>
              <a:t>(1507192)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 </a:t>
            </a:r>
          </a:p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Jamie Slome - </a:t>
            </a:r>
            <a:r>
              <a:rPr lang="is-IS" dirty="0"/>
              <a:t>K1502586 (1515864)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Zehra Punjwani - </a:t>
            </a:r>
            <a:r>
              <a:rPr lang="is-IS" dirty="0" smtClean="0"/>
              <a:t>K1502450 (1431800)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Robotics Group Project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58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Single Function Testing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656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Integrated System Testing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477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59261" y="2967335"/>
            <a:ext cx="54734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TEAM MANAGEMENT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507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Project Milestones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08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Main Tasks, Time Lines and Individual Contribution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21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75819" y="2967335"/>
            <a:ext cx="34403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CONCLUSION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61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 and Future Improvements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659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292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06986" cy="39052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9" t="16428" r="15223" b="20893"/>
          <a:stretch/>
        </p:blipFill>
        <p:spPr>
          <a:xfrm rot="5400000">
            <a:off x="8997768" y="711008"/>
            <a:ext cx="3905239" cy="24832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50" r="10735"/>
          <a:stretch/>
        </p:blipFill>
        <p:spPr>
          <a:xfrm>
            <a:off x="5719607" y="3789269"/>
            <a:ext cx="2447364" cy="30687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22" b="22663"/>
          <a:stretch/>
        </p:blipFill>
        <p:spPr>
          <a:xfrm>
            <a:off x="5864162" y="0"/>
            <a:ext cx="2816375" cy="302989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492984" y="2967335"/>
            <a:ext cx="52060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HARDWARE DESIGN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50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Evaluation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27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Single Function Testing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63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Integrated System Testing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117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40559" y="2967335"/>
            <a:ext cx="51108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SOFTWARE DESIGN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13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I</a:t>
            </a:r>
            <a:r>
              <a:rPr lang="en-GB" dirty="0" smtClean="0"/>
              <a:t>mplementation Details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417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Evaluation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231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Theme2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aper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55000"/>
                <a:alpha val="20000"/>
              </a:schemeClr>
              <a:schemeClr val="phClr">
                <a:tint val="40000"/>
                <a:shade val="90000"/>
                <a:satMod val="60000"/>
                <a:alpha val="20000"/>
              </a:schemeClr>
            </a:duotone>
          </a:blip>
          <a:tile tx="0" ty="0" sx="58000" sy="38000" flip="none" algn="tl"/>
        </a:blipFill>
        <a:blipFill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2" id="{CDCD4653-3C37-A44B-A3B7-B5D8783C501C}" vid="{01FBC672-7CF3-0648-8203-D7BF582936F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</TotalTime>
  <Words>67</Words>
  <Application>Microsoft Macintosh PowerPoint</Application>
  <PresentationFormat>Widescreen</PresentationFormat>
  <Paragraphs>18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Abadi MT Condensed Extra Bold</vt:lpstr>
      <vt:lpstr>Constantia</vt:lpstr>
      <vt:lpstr>Wingdings 2</vt:lpstr>
      <vt:lpstr>Theme2</vt:lpstr>
      <vt:lpstr>Robotics Group Project</vt:lpstr>
      <vt:lpstr>PowerPoint Presentation</vt:lpstr>
      <vt:lpstr>PowerPoint Presentation</vt:lpstr>
      <vt:lpstr>Evaluation Results</vt:lpstr>
      <vt:lpstr>Single Function Testing Results</vt:lpstr>
      <vt:lpstr>Integrated System Testing Results</vt:lpstr>
      <vt:lpstr>PowerPoint Presentation</vt:lpstr>
      <vt:lpstr>Implementation Details </vt:lpstr>
      <vt:lpstr>Evaluation Results</vt:lpstr>
      <vt:lpstr>Single Function Testing Results</vt:lpstr>
      <vt:lpstr>Integrated System Testing Results</vt:lpstr>
      <vt:lpstr>PowerPoint Presentation</vt:lpstr>
      <vt:lpstr>Project Milestones</vt:lpstr>
      <vt:lpstr>Main Tasks, Time Lines and Individual Contribution</vt:lpstr>
      <vt:lpstr>PowerPoint Presentation</vt:lpstr>
      <vt:lpstr>Comments and Future Improvements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Robotics Group Project</dc:title>
  <dc:creator>Punjwani, Zehra</dc:creator>
  <cp:lastModifiedBy>Punjwani, Zehra</cp:lastModifiedBy>
  <cp:revision>5</cp:revision>
  <dcterms:created xsi:type="dcterms:W3CDTF">2017-03-10T01:31:59Z</dcterms:created>
  <dcterms:modified xsi:type="dcterms:W3CDTF">2017-03-10T02:14:51Z</dcterms:modified>
</cp:coreProperties>
</file>

<file path=docProps/thumbnail.jpeg>
</file>